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259" r:id="rId6"/>
    <p:sldId id="317" r:id="rId7"/>
    <p:sldId id="294" r:id="rId8"/>
    <p:sldId id="299" r:id="rId9"/>
    <p:sldId id="300" r:id="rId10"/>
    <p:sldId id="302" r:id="rId11"/>
    <p:sldId id="304" r:id="rId12"/>
    <p:sldId id="307" r:id="rId13"/>
    <p:sldId id="309" r:id="rId14"/>
    <p:sldId id="310" r:id="rId15"/>
    <p:sldId id="318" r:id="rId16"/>
    <p:sldId id="315" r:id="rId17"/>
    <p:sldId id="319" r:id="rId18"/>
    <p:sldId id="267" r:id="rId19"/>
    <p:sldId id="268" r:id="rId20"/>
    <p:sldId id="312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75074" autoAdjust="0"/>
  </p:normalViewPr>
  <p:slideViewPr>
    <p:cSldViewPr snapToGrid="0">
      <p:cViewPr varScale="1">
        <p:scale>
          <a:sx n="69" d="100"/>
          <a:sy n="69" d="100"/>
        </p:scale>
        <p:origin x="74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04/02/2024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04/02/2024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2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2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800" b="0" dirty="0"/>
              <a:t>ля разработки эмулятора ядра </a:t>
            </a:r>
            <a:r>
              <a:rPr lang="en-US" sz="2800" b="0" dirty="0"/>
              <a:t>MIPS </a:t>
            </a:r>
            <a:r>
              <a:rPr lang="ru-RU" sz="2800" b="0" dirty="0"/>
              <a:t>выбрано средство проектирования ПО </a:t>
            </a:r>
            <a:r>
              <a:rPr lang="en-US" sz="2800" b="0" dirty="0"/>
              <a:t>Rust</a:t>
            </a:r>
            <a:r>
              <a:rPr lang="ru-RU" sz="28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представлено сравнение реализации процессорной инструкции в нескольких эмуляторах. Таким образом,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b="0" dirty="0"/>
              <a:t>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8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800" b="0" dirty="0"/>
              <a:t>Rust, </a:t>
            </a:r>
            <a:r>
              <a:rPr lang="en-US" sz="1800" b="0" dirty="0" err="1"/>
              <a:t>Cython</a:t>
            </a:r>
            <a:r>
              <a:rPr lang="ru-RU" sz="18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8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8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02.04.2024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02.04.2024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02.04.2024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30660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74183" y="3460804"/>
            <a:ext cx="357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5" y="1940231"/>
            <a:ext cx="2011300" cy="4859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628788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2270107"/>
            <a:ext cx="3504615" cy="3767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6521A-1EE1-4743-8865-ED0E48CF7C3C}"/>
              </a:ext>
            </a:extLst>
          </p:cNvPr>
          <p:cNvSpPr txBox="1"/>
          <p:nvPr/>
        </p:nvSpPr>
        <p:spPr>
          <a:xfrm>
            <a:off x="894371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A684-AD21-41A7-9E93-F1EC7749AAD9}"/>
              </a:ext>
            </a:extLst>
          </p:cNvPr>
          <p:cNvSpPr txBox="1"/>
          <p:nvPr/>
        </p:nvSpPr>
        <p:spPr>
          <a:xfrm>
            <a:off x="3588232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5746F-69EF-4C36-9FBB-628B6D8DC5AA}"/>
              </a:ext>
            </a:extLst>
          </p:cNvPr>
          <p:cNvSpPr txBox="1"/>
          <p:nvPr/>
        </p:nvSpPr>
        <p:spPr>
          <a:xfrm>
            <a:off x="5626019" y="1009888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6A493-3930-4774-980F-C5C1D2F71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/>
        </p:blipFill>
        <p:spPr bwMode="auto">
          <a:xfrm>
            <a:off x="8023888" y="1070544"/>
            <a:ext cx="4278947" cy="22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0128"/>
              </p:ext>
            </p:extLst>
          </p:nvPr>
        </p:nvGraphicFramePr>
        <p:xfrm>
          <a:off x="0" y="946201"/>
          <a:ext cx="9434945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53577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450041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72396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реализующего алгоритм поиска 	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вариантов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1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565538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  <a:p>
            <a:r>
              <a:rPr lang="ru-RU" sz="2000" b="1" dirty="0"/>
              <a:t>8 строк</a:t>
            </a:r>
            <a:endParaRPr lang="en-US" sz="2000" b="1" dirty="0"/>
          </a:p>
          <a:p>
            <a:r>
              <a:rPr lang="en-US" sz="2000" b="1" dirty="0"/>
              <a:t>69 </a:t>
            </a:r>
            <a:r>
              <a:rPr lang="ru-RU" sz="2000" b="1" dirty="0"/>
              <a:t>символов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649530"/>
            <a:ext cx="149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  <a:p>
            <a:r>
              <a:rPr lang="ru-RU" sz="2000" b="1" dirty="0"/>
              <a:t>4 строки</a:t>
            </a:r>
          </a:p>
          <a:p>
            <a:r>
              <a:rPr lang="ru-RU" sz="2000" b="1" dirty="0"/>
              <a:t>34 символа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220718" y="5502657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  <a:p>
            <a:r>
              <a:rPr lang="ru-RU" sz="2000" b="1" dirty="0"/>
              <a:t>3 строки</a:t>
            </a:r>
          </a:p>
          <a:p>
            <a:r>
              <a:rPr lang="ru-RU" sz="2000" b="1" dirty="0"/>
              <a:t>88 символов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469081" y="4157361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</a:t>
            </a:r>
            <a:r>
              <a:rPr lang="ru-RU" b="1"/>
              <a:t>программной реализации, </a:t>
            </a:r>
            <a:r>
              <a:rPr lang="ru-RU" b="1" dirty="0"/>
              <a:t>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21376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 должен обладать быстродействием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 </a:t>
            </a:r>
            <a:r>
              <a:rPr lang="ru-RU" b="1" dirty="0"/>
              <a:t>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79372" y="1743934"/>
            <a:ext cx="288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2000" b="1" dirty="0"/>
              <a:t>Rust, </a:t>
            </a:r>
            <a:r>
              <a:rPr lang="en-US" sz="2000" b="1" dirty="0" err="1"/>
              <a:t>Cython</a:t>
            </a:r>
            <a:r>
              <a:rPr lang="en-US" sz="2000" b="1" dirty="0"/>
              <a:t>, Go</a:t>
            </a:r>
            <a:endParaRPr lang="ru-RU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5229B-ADBE-48E1-9A29-B6890E0F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3112380"/>
            <a:ext cx="8709798" cy="3458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926"/>
              </p:ext>
            </p:extLst>
          </p:nvPr>
        </p:nvGraphicFramePr>
        <p:xfrm>
          <a:off x="2" y="946201"/>
          <a:ext cx="4830552" cy="55553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147A68-9CCB-4BD8-9F59-780ABF78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" y="1009888"/>
            <a:ext cx="8871197" cy="5632912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уровень: 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 уровень</a:t>
            </a:r>
          </a:p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2" y="2447324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3 уровень:</a:t>
            </a:r>
          </a:p>
          <a:p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4 уровень:</a:t>
            </a:r>
          </a:p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F17BA-146B-436F-BF43-C4B4EAD4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80" y="1676034"/>
            <a:ext cx="1651778" cy="16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2866</Words>
  <Application>Microsoft Office PowerPoint</Application>
  <PresentationFormat>Widescreen</PresentationFormat>
  <Paragraphs>335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394</cp:revision>
  <dcterms:created xsi:type="dcterms:W3CDTF">2021-05-29T20:28:04Z</dcterms:created>
  <dcterms:modified xsi:type="dcterms:W3CDTF">2024-04-02T21:24:29Z</dcterms:modified>
</cp:coreProperties>
</file>